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8288000" cy="10287000"/>
  <p:notesSz cx="6858000" cy="9144000"/>
  <p:defaultTextStyle>
    <a:defPPr>
      <a:defRPr lang="nl-NL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rgbClr val="1D2C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D2C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1816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06513" y="523219"/>
            <a:ext cx="7251700" cy="828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rgbClr val="1D2C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19020" y="2288514"/>
            <a:ext cx="8776335" cy="4008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1D2C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203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hyperlink" Target="mailto:edouard.vanderhaas@businessfrance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s://www.thehaguesecuritydelta.com/events/event/2063-french-cyber-security-day-2019-06-19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4736" y="1083337"/>
            <a:ext cx="16221075" cy="166370"/>
          </a:xfrm>
          <a:custGeom>
            <a:avLst/>
            <a:gdLst/>
            <a:ahLst/>
            <a:cxnLst/>
            <a:rect l="l" t="t" r="r" b="b"/>
            <a:pathLst>
              <a:path w="16221075" h="166369">
                <a:moveTo>
                  <a:pt x="0" y="0"/>
                </a:moveTo>
                <a:lnTo>
                  <a:pt x="16221064" y="0"/>
                </a:lnTo>
                <a:lnTo>
                  <a:pt x="16221064" y="166352"/>
                </a:lnTo>
                <a:lnTo>
                  <a:pt x="0" y="166352"/>
                </a:lnTo>
                <a:lnTo>
                  <a:pt x="0" y="0"/>
                </a:lnTo>
                <a:close/>
              </a:path>
            </a:pathLst>
          </a:custGeom>
          <a:solidFill>
            <a:srgbClr val="1D2C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64736" y="1249690"/>
            <a:ext cx="167005" cy="1335405"/>
          </a:xfrm>
          <a:custGeom>
            <a:avLst/>
            <a:gdLst/>
            <a:ahLst/>
            <a:cxnLst/>
            <a:rect l="l" t="t" r="r" b="b"/>
            <a:pathLst>
              <a:path w="167005" h="1335405">
                <a:moveTo>
                  <a:pt x="0" y="1334842"/>
                </a:moveTo>
                <a:lnTo>
                  <a:pt x="166893" y="1334842"/>
                </a:lnTo>
                <a:lnTo>
                  <a:pt x="166893" y="0"/>
                </a:lnTo>
                <a:lnTo>
                  <a:pt x="0" y="0"/>
                </a:lnTo>
                <a:lnTo>
                  <a:pt x="0" y="1334842"/>
                </a:lnTo>
                <a:close/>
              </a:path>
            </a:pathLst>
          </a:custGeom>
          <a:solidFill>
            <a:srgbClr val="1D2C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64736" y="7699457"/>
            <a:ext cx="167005" cy="1442720"/>
          </a:xfrm>
          <a:custGeom>
            <a:avLst/>
            <a:gdLst/>
            <a:ahLst/>
            <a:cxnLst/>
            <a:rect l="l" t="t" r="r" b="b"/>
            <a:pathLst>
              <a:path w="167005" h="1442720">
                <a:moveTo>
                  <a:pt x="0" y="1442449"/>
                </a:moveTo>
                <a:lnTo>
                  <a:pt x="166893" y="1442449"/>
                </a:lnTo>
                <a:lnTo>
                  <a:pt x="166893" y="0"/>
                </a:lnTo>
                <a:lnTo>
                  <a:pt x="0" y="0"/>
                </a:lnTo>
                <a:lnTo>
                  <a:pt x="0" y="1442449"/>
                </a:lnTo>
                <a:close/>
              </a:path>
            </a:pathLst>
          </a:custGeom>
          <a:solidFill>
            <a:srgbClr val="1D2C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64736" y="9141907"/>
            <a:ext cx="16221075" cy="171450"/>
          </a:xfrm>
          <a:custGeom>
            <a:avLst/>
            <a:gdLst/>
            <a:ahLst/>
            <a:cxnLst/>
            <a:rect l="l" t="t" r="r" b="b"/>
            <a:pathLst>
              <a:path w="16221075" h="171450">
                <a:moveTo>
                  <a:pt x="0" y="0"/>
                </a:moveTo>
                <a:lnTo>
                  <a:pt x="16221064" y="0"/>
                </a:lnTo>
                <a:lnTo>
                  <a:pt x="16221064" y="171431"/>
                </a:lnTo>
                <a:lnTo>
                  <a:pt x="0" y="171431"/>
                </a:lnTo>
                <a:lnTo>
                  <a:pt x="0" y="0"/>
                </a:lnTo>
                <a:close/>
              </a:path>
            </a:pathLst>
          </a:custGeom>
          <a:solidFill>
            <a:srgbClr val="1D2C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215356" y="1250195"/>
            <a:ext cx="170815" cy="7892415"/>
          </a:xfrm>
          <a:custGeom>
            <a:avLst/>
            <a:gdLst/>
            <a:ahLst/>
            <a:cxnLst/>
            <a:rect l="l" t="t" r="r" b="b"/>
            <a:pathLst>
              <a:path w="170815" h="7892415">
                <a:moveTo>
                  <a:pt x="170444" y="7892277"/>
                </a:moveTo>
                <a:lnTo>
                  <a:pt x="0" y="7892277"/>
                </a:lnTo>
                <a:lnTo>
                  <a:pt x="0" y="0"/>
                </a:lnTo>
                <a:lnTo>
                  <a:pt x="170444" y="0"/>
                </a:lnTo>
                <a:lnTo>
                  <a:pt x="170444" y="7892277"/>
                </a:lnTo>
                <a:close/>
              </a:path>
            </a:pathLst>
          </a:custGeom>
          <a:solidFill>
            <a:srgbClr val="1D2C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2584532"/>
            <a:ext cx="9142730" cy="5114925"/>
          </a:xfrm>
          <a:custGeom>
            <a:avLst/>
            <a:gdLst/>
            <a:ahLst/>
            <a:cxnLst/>
            <a:rect l="l" t="t" r="r" b="b"/>
            <a:pathLst>
              <a:path w="9142730" h="5114925">
                <a:moveTo>
                  <a:pt x="0" y="0"/>
                </a:moveTo>
                <a:lnTo>
                  <a:pt x="9142146" y="0"/>
                </a:lnTo>
                <a:lnTo>
                  <a:pt x="9142146" y="5114924"/>
                </a:lnTo>
                <a:lnTo>
                  <a:pt x="0" y="5114924"/>
                </a:lnTo>
                <a:lnTo>
                  <a:pt x="0" y="0"/>
                </a:lnTo>
                <a:close/>
              </a:path>
            </a:pathLst>
          </a:custGeom>
          <a:solidFill>
            <a:srgbClr val="1D2C79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798461" y="9605708"/>
            <a:ext cx="66916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65" dirty="0">
                <a:solidFill>
                  <a:srgbClr val="1D2C79"/>
                </a:solidFill>
                <a:latin typeface="Arial"/>
                <a:cs typeface="Arial"/>
              </a:rPr>
              <a:t>Sign-up </a:t>
            </a:r>
            <a:r>
              <a:rPr sz="2400" spc="-114" dirty="0">
                <a:solidFill>
                  <a:srgbClr val="1D2C79"/>
                </a:solidFill>
                <a:latin typeface="Arial"/>
                <a:cs typeface="Arial"/>
              </a:rPr>
              <a:t>contact:</a:t>
            </a:r>
            <a:r>
              <a:rPr sz="2400" dirty="0">
                <a:solidFill>
                  <a:srgbClr val="1D2C79"/>
                </a:solidFill>
                <a:latin typeface="Arial"/>
                <a:cs typeface="Arial"/>
              </a:rPr>
              <a:t> </a:t>
            </a:r>
            <a:r>
              <a:rPr sz="2400" spc="-170" dirty="0">
                <a:solidFill>
                  <a:srgbClr val="1D2C79"/>
                </a:solidFill>
                <a:latin typeface="Arial"/>
                <a:cs typeface="Arial"/>
                <a:hlinkClick r:id="rId2"/>
              </a:rPr>
              <a:t>edouard.vanderhaas@businessfrance.fr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2073331" y="7399439"/>
            <a:ext cx="2286000" cy="14287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620786" y="6095602"/>
            <a:ext cx="6158865" cy="12934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600" spc="-275" dirty="0">
                <a:solidFill>
                  <a:srgbClr val="1D2C79"/>
                </a:solidFill>
                <a:latin typeface="Arial"/>
                <a:cs typeface="Arial"/>
              </a:rPr>
              <a:t>Thursday </a:t>
            </a:r>
            <a:r>
              <a:rPr sz="3600" spc="-50" dirty="0">
                <a:solidFill>
                  <a:srgbClr val="1D2C79"/>
                </a:solidFill>
                <a:latin typeface="Arial"/>
                <a:cs typeface="Arial"/>
              </a:rPr>
              <a:t>4th </a:t>
            </a:r>
            <a:r>
              <a:rPr sz="3600" spc="-220" dirty="0">
                <a:solidFill>
                  <a:srgbClr val="1D2C79"/>
                </a:solidFill>
                <a:latin typeface="Arial"/>
                <a:cs typeface="Arial"/>
              </a:rPr>
              <a:t>July</a:t>
            </a:r>
            <a:r>
              <a:rPr sz="3600" spc="-5" dirty="0">
                <a:solidFill>
                  <a:srgbClr val="1D2C79"/>
                </a:solidFill>
                <a:latin typeface="Arial"/>
                <a:cs typeface="Arial"/>
              </a:rPr>
              <a:t> </a:t>
            </a:r>
            <a:r>
              <a:rPr sz="3600" spc="-295" dirty="0">
                <a:solidFill>
                  <a:srgbClr val="1D2C79"/>
                </a:solidFill>
                <a:latin typeface="Arial"/>
                <a:cs typeface="Arial"/>
              </a:rPr>
              <a:t>2019</a:t>
            </a:r>
            <a:endParaRPr sz="3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3600" spc="-285" dirty="0">
                <a:solidFill>
                  <a:srgbClr val="1D2C79"/>
                </a:solidFill>
                <a:latin typeface="Arial"/>
                <a:cs typeface="Arial"/>
              </a:rPr>
              <a:t>Address: </a:t>
            </a:r>
            <a:r>
              <a:rPr sz="3600" spc="-235" dirty="0">
                <a:solidFill>
                  <a:srgbClr val="1D2C79"/>
                </a:solidFill>
                <a:latin typeface="Arial"/>
                <a:cs typeface="Arial"/>
              </a:rPr>
              <a:t>Plesmanstraat </a:t>
            </a:r>
            <a:r>
              <a:rPr sz="3600" spc="-490" dirty="0">
                <a:solidFill>
                  <a:srgbClr val="1D2C79"/>
                </a:solidFill>
                <a:latin typeface="Arial"/>
                <a:cs typeface="Arial"/>
              </a:rPr>
              <a:t>1,</a:t>
            </a:r>
            <a:r>
              <a:rPr sz="3600" spc="-315" dirty="0">
                <a:solidFill>
                  <a:srgbClr val="1D2C79"/>
                </a:solidFill>
                <a:latin typeface="Arial"/>
                <a:cs typeface="Arial"/>
              </a:rPr>
              <a:t> </a:t>
            </a:r>
            <a:r>
              <a:rPr sz="3600" spc="-330" dirty="0">
                <a:solidFill>
                  <a:srgbClr val="1D2C79"/>
                </a:solidFill>
                <a:latin typeface="Arial"/>
                <a:cs typeface="Arial"/>
              </a:rPr>
              <a:t>Leusden</a:t>
            </a:r>
            <a:endParaRPr sz="36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555226" y="2071560"/>
            <a:ext cx="7258050" cy="107314"/>
          </a:xfrm>
          <a:custGeom>
            <a:avLst/>
            <a:gdLst/>
            <a:ahLst/>
            <a:cxnLst/>
            <a:rect l="l" t="t" r="r" b="b"/>
            <a:pathLst>
              <a:path w="7258050" h="107314">
                <a:moveTo>
                  <a:pt x="0" y="0"/>
                </a:moveTo>
                <a:lnTo>
                  <a:pt x="7257815" y="0"/>
                </a:lnTo>
                <a:lnTo>
                  <a:pt x="7257815" y="106732"/>
                </a:lnTo>
                <a:lnTo>
                  <a:pt x="0" y="106732"/>
                </a:lnTo>
                <a:lnTo>
                  <a:pt x="0" y="0"/>
                </a:lnTo>
                <a:close/>
              </a:path>
            </a:pathLst>
          </a:custGeom>
          <a:solidFill>
            <a:srgbClr val="E200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555226" y="2178293"/>
            <a:ext cx="107314" cy="3127375"/>
          </a:xfrm>
          <a:custGeom>
            <a:avLst/>
            <a:gdLst/>
            <a:ahLst/>
            <a:cxnLst/>
            <a:rect l="l" t="t" r="r" b="b"/>
            <a:pathLst>
              <a:path w="107315" h="3127375">
                <a:moveTo>
                  <a:pt x="0" y="0"/>
                </a:moveTo>
                <a:lnTo>
                  <a:pt x="107103" y="0"/>
                </a:lnTo>
                <a:lnTo>
                  <a:pt x="107103" y="3127019"/>
                </a:lnTo>
                <a:lnTo>
                  <a:pt x="0" y="3127019"/>
                </a:lnTo>
                <a:lnTo>
                  <a:pt x="0" y="0"/>
                </a:lnTo>
                <a:close/>
              </a:path>
            </a:pathLst>
          </a:custGeom>
          <a:solidFill>
            <a:srgbClr val="E200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555226" y="5305312"/>
            <a:ext cx="7258050" cy="109855"/>
          </a:xfrm>
          <a:custGeom>
            <a:avLst/>
            <a:gdLst/>
            <a:ahLst/>
            <a:cxnLst/>
            <a:rect l="l" t="t" r="r" b="b"/>
            <a:pathLst>
              <a:path w="7258050" h="109854">
                <a:moveTo>
                  <a:pt x="0" y="0"/>
                </a:moveTo>
                <a:lnTo>
                  <a:pt x="7257815" y="0"/>
                </a:lnTo>
                <a:lnTo>
                  <a:pt x="7257815" y="109274"/>
                </a:lnTo>
                <a:lnTo>
                  <a:pt x="0" y="109274"/>
                </a:lnTo>
                <a:lnTo>
                  <a:pt x="0" y="0"/>
                </a:lnTo>
                <a:close/>
              </a:path>
            </a:pathLst>
          </a:custGeom>
          <a:solidFill>
            <a:srgbClr val="E200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703659" y="2178770"/>
            <a:ext cx="109855" cy="3126740"/>
          </a:xfrm>
          <a:custGeom>
            <a:avLst/>
            <a:gdLst/>
            <a:ahLst/>
            <a:cxnLst/>
            <a:rect l="l" t="t" r="r" b="b"/>
            <a:pathLst>
              <a:path w="109855" h="3126740">
                <a:moveTo>
                  <a:pt x="109382" y="3126580"/>
                </a:moveTo>
                <a:lnTo>
                  <a:pt x="0" y="3126580"/>
                </a:lnTo>
                <a:lnTo>
                  <a:pt x="0" y="0"/>
                </a:lnTo>
                <a:lnTo>
                  <a:pt x="109382" y="0"/>
                </a:lnTo>
                <a:lnTo>
                  <a:pt x="109382" y="3126580"/>
                </a:lnTo>
                <a:close/>
              </a:path>
            </a:pathLst>
          </a:custGeom>
          <a:solidFill>
            <a:srgbClr val="E200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1057994" y="2382139"/>
            <a:ext cx="425132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80" dirty="0"/>
              <a:t>MEET </a:t>
            </a:r>
            <a:r>
              <a:rPr sz="4200" spc="465" dirty="0"/>
              <a:t>&amp;</a:t>
            </a:r>
            <a:r>
              <a:rPr sz="4200" spc="-50" dirty="0"/>
              <a:t> </a:t>
            </a:r>
            <a:r>
              <a:rPr sz="4200" spc="190" dirty="0"/>
              <a:t>MATCH</a:t>
            </a:r>
            <a:endParaRPr sz="4200"/>
          </a:p>
        </p:txBody>
      </p:sp>
      <p:sp>
        <p:nvSpPr>
          <p:cNvPr id="16" name="object 16"/>
          <p:cNvSpPr txBox="1"/>
          <p:nvPr/>
        </p:nvSpPr>
        <p:spPr>
          <a:xfrm>
            <a:off x="10206996" y="3041808"/>
            <a:ext cx="5953760" cy="204216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68935" marR="360680" algn="ctr">
              <a:lnSpc>
                <a:spcPts val="2850"/>
              </a:lnSpc>
              <a:spcBef>
                <a:spcPts val="620"/>
              </a:spcBef>
            </a:pPr>
            <a:r>
              <a:rPr sz="2800" b="1" spc="150" dirty="0">
                <a:solidFill>
                  <a:srgbClr val="1D2C79"/>
                </a:solidFill>
                <a:latin typeface="Arial"/>
                <a:cs typeface="Arial"/>
              </a:rPr>
              <a:t>INNOVATIVE </a:t>
            </a:r>
            <a:r>
              <a:rPr sz="2800" b="1" spc="165" dirty="0">
                <a:solidFill>
                  <a:srgbClr val="1D2C79"/>
                </a:solidFill>
                <a:latin typeface="Arial"/>
                <a:cs typeface="Arial"/>
              </a:rPr>
              <a:t>AND</a:t>
            </a:r>
            <a:r>
              <a:rPr sz="2800" b="1" spc="-225" dirty="0">
                <a:solidFill>
                  <a:srgbClr val="1D2C79"/>
                </a:solidFill>
                <a:latin typeface="Arial"/>
                <a:cs typeface="Arial"/>
              </a:rPr>
              <a:t> </a:t>
            </a:r>
            <a:r>
              <a:rPr sz="2800" b="1" spc="10" dirty="0">
                <a:solidFill>
                  <a:srgbClr val="1D2C79"/>
                </a:solidFill>
                <a:latin typeface="Arial"/>
                <a:cs typeface="Arial"/>
              </a:rPr>
              <a:t>CREATIVE  FRENCH</a:t>
            </a:r>
            <a:r>
              <a:rPr sz="2800" b="1" spc="-25" dirty="0">
                <a:solidFill>
                  <a:srgbClr val="1D2C79"/>
                </a:solidFill>
                <a:latin typeface="Arial"/>
                <a:cs typeface="Arial"/>
              </a:rPr>
              <a:t> </a:t>
            </a:r>
            <a:r>
              <a:rPr sz="2800" b="1" spc="105" dirty="0">
                <a:solidFill>
                  <a:srgbClr val="1D2C79"/>
                </a:solidFill>
                <a:latin typeface="Arial"/>
                <a:cs typeface="Arial"/>
              </a:rPr>
              <a:t>COMPANIES</a:t>
            </a:r>
            <a:endParaRPr sz="2800">
              <a:latin typeface="Arial"/>
              <a:cs typeface="Arial"/>
            </a:endParaRPr>
          </a:p>
          <a:p>
            <a:pPr marL="254635">
              <a:lnSpc>
                <a:spcPct val="100000"/>
              </a:lnSpc>
              <a:spcBef>
                <a:spcPts val="180"/>
              </a:spcBef>
            </a:pPr>
            <a:r>
              <a:rPr sz="2400" spc="-15" dirty="0">
                <a:solidFill>
                  <a:srgbClr val="1D2C79"/>
                </a:solidFill>
                <a:latin typeface="Arial"/>
                <a:cs typeface="Arial"/>
              </a:rPr>
              <a:t>of </a:t>
            </a:r>
            <a:r>
              <a:rPr sz="2400" spc="-90" dirty="0">
                <a:solidFill>
                  <a:srgbClr val="1D2C79"/>
                </a:solidFill>
                <a:latin typeface="Arial"/>
                <a:cs typeface="Arial"/>
              </a:rPr>
              <a:t>the </a:t>
            </a:r>
            <a:r>
              <a:rPr sz="2400" spc="-80" dirty="0">
                <a:solidFill>
                  <a:srgbClr val="1D2C79"/>
                </a:solidFill>
                <a:latin typeface="Arial"/>
                <a:cs typeface="Arial"/>
              </a:rPr>
              <a:t>sport </a:t>
            </a:r>
            <a:r>
              <a:rPr sz="2400" spc="-110" dirty="0">
                <a:solidFill>
                  <a:srgbClr val="1D2C79"/>
                </a:solidFill>
                <a:latin typeface="Arial"/>
                <a:cs typeface="Arial"/>
              </a:rPr>
              <a:t>sector </a:t>
            </a:r>
            <a:r>
              <a:rPr sz="2400" spc="-150" dirty="0">
                <a:solidFill>
                  <a:srgbClr val="1D2C79"/>
                </a:solidFill>
                <a:latin typeface="Arial"/>
                <a:cs typeface="Arial"/>
              </a:rPr>
              <a:t>looking </a:t>
            </a:r>
            <a:r>
              <a:rPr sz="2400" dirty="0">
                <a:solidFill>
                  <a:srgbClr val="1D2C79"/>
                </a:solidFill>
                <a:latin typeface="Arial"/>
                <a:cs typeface="Arial"/>
              </a:rPr>
              <a:t>for </a:t>
            </a:r>
            <a:r>
              <a:rPr sz="2400" spc="-170" dirty="0">
                <a:solidFill>
                  <a:srgbClr val="1D2C79"/>
                </a:solidFill>
                <a:latin typeface="Arial"/>
                <a:cs typeface="Arial"/>
              </a:rPr>
              <a:t>Dutch</a:t>
            </a:r>
            <a:r>
              <a:rPr sz="2400" spc="-40" dirty="0">
                <a:solidFill>
                  <a:srgbClr val="1D2C79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D2C79"/>
                </a:solidFill>
                <a:latin typeface="Arial"/>
                <a:cs typeface="Arial"/>
              </a:rPr>
              <a:t>partners</a:t>
            </a:r>
            <a:endParaRPr sz="2400">
              <a:latin typeface="Arial"/>
              <a:cs typeface="Arial"/>
            </a:endParaRPr>
          </a:p>
          <a:p>
            <a:pPr marL="12700" marR="5080" algn="ctr">
              <a:lnSpc>
                <a:spcPct val="114599"/>
              </a:lnSpc>
            </a:pPr>
            <a:r>
              <a:rPr sz="2400" spc="-80" dirty="0">
                <a:solidFill>
                  <a:srgbClr val="1D2C79"/>
                </a:solidFill>
                <a:latin typeface="Arial"/>
                <a:cs typeface="Arial"/>
              </a:rPr>
              <a:t>(distribution </a:t>
            </a:r>
            <a:r>
              <a:rPr sz="2400" spc="-120" dirty="0">
                <a:solidFill>
                  <a:srgbClr val="1D2C79"/>
                </a:solidFill>
                <a:latin typeface="Arial"/>
                <a:cs typeface="Arial"/>
              </a:rPr>
              <a:t>partners, </a:t>
            </a:r>
            <a:r>
              <a:rPr sz="2400" spc="-75" dirty="0">
                <a:solidFill>
                  <a:srgbClr val="1D2C79"/>
                </a:solidFill>
                <a:latin typeface="Arial"/>
                <a:cs typeface="Arial"/>
              </a:rPr>
              <a:t>direct </a:t>
            </a:r>
            <a:r>
              <a:rPr sz="2400" spc="-125" dirty="0">
                <a:solidFill>
                  <a:srgbClr val="1D2C79"/>
                </a:solidFill>
                <a:latin typeface="Arial"/>
                <a:cs typeface="Arial"/>
              </a:rPr>
              <a:t>clients, </a:t>
            </a:r>
            <a:r>
              <a:rPr sz="2400" spc="-70" dirty="0">
                <a:solidFill>
                  <a:srgbClr val="1D2C79"/>
                </a:solidFill>
                <a:latin typeface="Arial"/>
                <a:cs typeface="Arial"/>
              </a:rPr>
              <a:t>retail </a:t>
            </a:r>
            <a:r>
              <a:rPr sz="2400" spc="-160" dirty="0">
                <a:solidFill>
                  <a:srgbClr val="1D2C79"/>
                </a:solidFill>
                <a:latin typeface="Arial"/>
                <a:cs typeface="Arial"/>
              </a:rPr>
              <a:t>players,  agents,</a:t>
            </a:r>
            <a:r>
              <a:rPr sz="2400" spc="-75" dirty="0">
                <a:solidFill>
                  <a:srgbClr val="1D2C79"/>
                </a:solidFill>
                <a:latin typeface="Arial"/>
                <a:cs typeface="Arial"/>
              </a:rPr>
              <a:t> </a:t>
            </a:r>
            <a:r>
              <a:rPr sz="2400" spc="-120" dirty="0">
                <a:solidFill>
                  <a:srgbClr val="1D2C79"/>
                </a:solidFill>
                <a:latin typeface="Arial"/>
                <a:cs typeface="Arial"/>
              </a:rPr>
              <a:t>importers...)</a:t>
            </a:r>
            <a:endParaRPr sz="24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0" y="350677"/>
            <a:ext cx="7874723" cy="47910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620786" y="4835166"/>
            <a:ext cx="7098030" cy="1026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020"/>
              </a:lnSpc>
              <a:spcBef>
                <a:spcPts val="100"/>
              </a:spcBef>
            </a:pPr>
            <a:r>
              <a:rPr sz="4200" b="1" spc="35" dirty="0">
                <a:solidFill>
                  <a:srgbClr val="1D2C79"/>
                </a:solidFill>
                <a:latin typeface="Arial"/>
                <a:cs typeface="Arial"/>
                <a:hlinkClick r:id="rId5"/>
              </a:rPr>
              <a:t>FRANCE </a:t>
            </a:r>
            <a:r>
              <a:rPr sz="4200" b="1" spc="-65" dirty="0">
                <a:solidFill>
                  <a:srgbClr val="1D2C79"/>
                </a:solidFill>
                <a:latin typeface="Arial"/>
                <a:cs typeface="Arial"/>
                <a:hlinkClick r:id="rId5"/>
              </a:rPr>
              <a:t>MEETS</a:t>
            </a:r>
            <a:r>
              <a:rPr sz="4200" b="1" spc="-140" dirty="0">
                <a:solidFill>
                  <a:srgbClr val="1D2C79"/>
                </a:solidFill>
                <a:latin typeface="Arial"/>
                <a:cs typeface="Arial"/>
                <a:hlinkClick r:id="rId5"/>
              </a:rPr>
              <a:t> </a:t>
            </a:r>
            <a:r>
              <a:rPr sz="4200" b="1" spc="130" dirty="0">
                <a:solidFill>
                  <a:srgbClr val="1D2C79"/>
                </a:solidFill>
                <a:latin typeface="Arial"/>
                <a:cs typeface="Arial"/>
                <a:hlinkClick r:id="rId5"/>
              </a:rPr>
              <a:t>HOLLAND</a:t>
            </a:r>
            <a:endParaRPr sz="4200">
              <a:latin typeface="Arial"/>
              <a:cs typeface="Arial"/>
            </a:endParaRPr>
          </a:p>
          <a:p>
            <a:pPr marL="12700">
              <a:lnSpc>
                <a:spcPts val="2860"/>
              </a:lnSpc>
            </a:pPr>
            <a:r>
              <a:rPr sz="2400" b="1" spc="30" dirty="0">
                <a:solidFill>
                  <a:srgbClr val="1D2C79"/>
                </a:solidFill>
                <a:latin typeface="Arial"/>
                <a:cs typeface="Arial"/>
                <a:hlinkClick r:id="rId5"/>
              </a:rPr>
              <a:t>SPORTS </a:t>
            </a:r>
            <a:r>
              <a:rPr sz="2400" b="1" dirty="0">
                <a:solidFill>
                  <a:srgbClr val="1D2C79"/>
                </a:solidFill>
                <a:latin typeface="Arial"/>
                <a:cs typeface="Arial"/>
                <a:hlinkClick r:id="rId5"/>
              </a:rPr>
              <a:t>BUSINESS </a:t>
            </a:r>
            <a:r>
              <a:rPr sz="2400" b="1" spc="-30" dirty="0">
                <a:solidFill>
                  <a:srgbClr val="1D2C79"/>
                </a:solidFill>
                <a:latin typeface="Arial"/>
                <a:cs typeface="Arial"/>
                <a:hlinkClick r:id="rId5"/>
              </a:rPr>
              <a:t>CENTER</a:t>
            </a:r>
            <a:r>
              <a:rPr sz="2400" b="1" spc="-85" dirty="0">
                <a:solidFill>
                  <a:srgbClr val="1D2C79"/>
                </a:solidFill>
                <a:latin typeface="Arial"/>
                <a:cs typeface="Arial"/>
                <a:hlinkClick r:id="rId5"/>
              </a:rPr>
              <a:t> </a:t>
            </a:r>
            <a:r>
              <a:rPr sz="2400" b="1" spc="-30" dirty="0">
                <a:solidFill>
                  <a:srgbClr val="1D2C79"/>
                </a:solidFill>
                <a:latin typeface="Arial"/>
                <a:cs typeface="Arial"/>
                <a:hlinkClick r:id="rId5"/>
              </a:rPr>
              <a:t>LEUSDEN</a:t>
            </a:r>
            <a:endParaRPr sz="24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555098" y="5915062"/>
            <a:ext cx="3338487" cy="117307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931654" y="5946740"/>
            <a:ext cx="3749429" cy="107269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7255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D2C7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51</Words>
  <Application>Microsoft Office PowerPoint</Application>
  <PresentationFormat>Aangepast</PresentationFormat>
  <Paragraphs>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MEET &amp; MATCH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France meets Holland _ Sport Matchmaking _ July 4th in Leusden-geconverteerd</dc:title>
  <dc:creator>Pauline Massé</dc:creator>
  <cp:keywords>DADdSmiJGkc,BADTjyZndjs</cp:keywords>
  <dc:description>MEET &amp; MATCH</dc:description>
  <cp:lastModifiedBy>FGHS | Dirk Vinken</cp:lastModifiedBy>
  <cp:revision>1</cp:revision>
  <dcterms:created xsi:type="dcterms:W3CDTF">2019-06-24T12:30:05Z</dcterms:created>
  <dcterms:modified xsi:type="dcterms:W3CDTF">2019-06-24T12:45:05Z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2019-06-20T00:00:00Z</vt:filetime>
  </property>
  <property fmtid="{D5CDD505-2E9C-101B-9397-08002B2CF9AE}" pid="3" name="Creator">
    <vt:lpwstr>Canva</vt:lpwstr>
  </property>
  <property fmtid="{D5CDD505-2E9C-101B-9397-08002B2CF9AE}" pid="4" name="LastSaved">
    <vt:filetime>2019-06-24T00:00:00Z</vt:filetime>
  </property>
  <property fmtid="{D5CDD505-2E9C-101B-9397-08002B2CF9AE}" pid="5" name="Presentation">
    <vt:lpwstr>France meets Holland _ Sport Matchmaking _ July 4th in Leusden-geconverteerd</vt:lpwstr>
  </property>
  <property fmtid="{D5CDD505-2E9C-101B-9397-08002B2CF9AE}" pid="6" name="SlideDescription">
    <vt:lpwstr>MEET &amp; MATCH</vt:lpwstr>
  </property>
</Properties>
</file>